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315" r:id="rId2"/>
    <p:sldId id="314" r:id="rId3"/>
  </p:sldIdLst>
  <p:sldSz cx="9144000" cy="6858000" type="overhead"/>
  <p:notesSz cx="9910763" cy="67802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BMWTypeRegular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BMWTypeRegular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BMWTypeRegular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BMWTypeRegular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BMWTypeRegular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BMWTypeRegular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BMWTypeRegular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BMWTypeRegular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BMWTypeRegular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08"/>
    <a:srgbClr val="996633"/>
    <a:srgbClr val="669999"/>
    <a:srgbClr val="336699"/>
    <a:srgbClr val="993366"/>
    <a:srgbClr val="CC3333"/>
    <a:srgbClr val="9999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8941" autoAdjust="0"/>
  </p:normalViewPr>
  <p:slideViewPr>
    <p:cSldViewPr>
      <p:cViewPr varScale="1">
        <p:scale>
          <a:sx n="126" d="100"/>
          <a:sy n="126" d="100"/>
        </p:scale>
        <p:origin x="1116" y="126"/>
      </p:cViewPr>
      <p:guideLst>
        <p:guide orient="horz" pos="981"/>
        <p:guide pos="9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5538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89313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0800" y="3219450"/>
            <a:ext cx="7269163" cy="305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7280" tIns="46874" rIns="87280" bIns="468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CH" noProof="0" smtClean="0"/>
              <a:t>Klicken Sie, um die Formate des Vorlagentextes zu bearbeiten</a:t>
            </a:r>
          </a:p>
          <a:p>
            <a:pPr lvl="1"/>
            <a:r>
              <a:rPr lang="de-DE" altLang="de-CH" noProof="0" smtClean="0"/>
              <a:t>Zweite Ebene</a:t>
            </a:r>
          </a:p>
          <a:p>
            <a:pPr lvl="2"/>
            <a:r>
              <a:rPr lang="de-DE" altLang="de-CH" noProof="0" smtClean="0"/>
              <a:t>Dritte Ebene</a:t>
            </a:r>
          </a:p>
          <a:p>
            <a:pPr lvl="3"/>
            <a:r>
              <a:rPr lang="de-DE" altLang="de-CH" noProof="0" smtClean="0"/>
              <a:t>Vierte Ebene</a:t>
            </a:r>
          </a:p>
          <a:p>
            <a:pPr lvl="4"/>
            <a:r>
              <a:rPr lang="de-DE" altLang="de-CH" noProof="0" smtClean="0"/>
              <a:t>Fünfte Ebene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113838" y="438150"/>
            <a:ext cx="447675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280" tIns="46874" rIns="87280" bIns="46874">
            <a:spAutoFit/>
          </a:bodyPr>
          <a:lstStyle>
            <a:lvl1pPr defTabSz="869950"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1pPr>
            <a:lvl2pPr marL="742950" indent="-285750" defTabSz="869950"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2pPr>
            <a:lvl3pPr marL="1143000" indent="-228600" defTabSz="869950"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3pPr>
            <a:lvl4pPr marL="1600200" indent="-228600" defTabSz="869950"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4pPr>
            <a:lvl5pPr marL="2057400" indent="-228600" defTabSz="869950"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5pPr>
            <a:lvl6pPr marL="2514600" indent="-228600" defTabSz="86995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6pPr>
            <a:lvl7pPr marL="2971800" indent="-228600" defTabSz="86995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7pPr>
            <a:lvl8pPr marL="3429000" indent="-228600" defTabSz="86995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8pPr>
            <a:lvl9pPr marL="3886200" indent="-228600" defTabSz="86995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9pPr>
          </a:lstStyle>
          <a:p>
            <a:pPr algn="ctr">
              <a:defRPr/>
            </a:pPr>
            <a:fld id="{2E384C60-28A4-4624-B512-849D6CA2264C}" type="slidenum">
              <a:rPr lang="de-DE" altLang="de-CH" sz="1200" smtClean="0">
                <a:solidFill>
                  <a:srgbClr val="676767"/>
                </a:solidFill>
                <a:latin typeface="BMWTypeLight" panose="020B0304020202020204" pitchFamily="34" charset="0"/>
              </a:rPr>
              <a:pPr algn="ctr">
                <a:defRPr/>
              </a:pPr>
              <a:t>‹Nr.›</a:t>
            </a:fld>
            <a:endParaRPr lang="de-DE" altLang="de-CH" sz="1200" smtClean="0">
              <a:solidFill>
                <a:srgbClr val="676767"/>
              </a:solidFill>
              <a:latin typeface="BMWType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806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556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MWTypeLight" pitchFamily="34" charset="0"/>
        <a:ea typeface="+mn-ea"/>
        <a:cs typeface="+mn-cs"/>
      </a:defRPr>
    </a:lvl1pPr>
    <a:lvl2pPr marL="427038" algn="l" defTabSz="8556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MWTypeLight" pitchFamily="34" charset="0"/>
        <a:ea typeface="+mn-ea"/>
        <a:cs typeface="+mn-cs"/>
      </a:defRPr>
    </a:lvl2pPr>
    <a:lvl3pPr marL="855663" algn="l" defTabSz="8556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MWTypeLight" pitchFamily="34" charset="0"/>
        <a:ea typeface="+mn-ea"/>
        <a:cs typeface="+mn-cs"/>
      </a:defRPr>
    </a:lvl3pPr>
    <a:lvl4pPr marL="1281113" algn="l" defTabSz="8556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MWTypeLight" pitchFamily="34" charset="0"/>
        <a:ea typeface="+mn-ea"/>
        <a:cs typeface="+mn-cs"/>
      </a:defRPr>
    </a:lvl4pPr>
    <a:lvl5pPr marL="1709738" algn="l" defTabSz="8556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MWTypeLight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010915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4788" y="1557338"/>
            <a:ext cx="7666037" cy="530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CH" smtClean="0"/>
              <a:t>Mastertextformat bearbeiten</a:t>
            </a:r>
          </a:p>
          <a:p>
            <a:pPr lvl="1"/>
            <a:r>
              <a:rPr lang="de-DE" altLang="de-CH" smtClean="0"/>
              <a:t>Zweite Ebene</a:t>
            </a:r>
          </a:p>
          <a:p>
            <a:pPr lvl="2"/>
            <a:r>
              <a:rPr lang="de-DE" altLang="de-CH" smtClean="0"/>
              <a:t>Dritte Ebene</a:t>
            </a:r>
          </a:p>
          <a:p>
            <a:pPr lvl="3"/>
            <a:r>
              <a:rPr lang="de-DE" altLang="de-CH" smtClean="0"/>
              <a:t>Vierte Ebene</a:t>
            </a:r>
          </a:p>
          <a:p>
            <a:pPr lvl="4"/>
            <a:r>
              <a:rPr lang="de-DE" altLang="de-CH" smtClean="0"/>
              <a:t>Fünfte Ebene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74788" y="107950"/>
            <a:ext cx="7666037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CH" smtClean="0"/>
              <a:t>Mastertitelformat bearbeiten</a:t>
            </a:r>
          </a:p>
        </p:txBody>
      </p:sp>
      <p:sp>
        <p:nvSpPr>
          <p:cNvPr id="187397" name="Rectangle 5"/>
          <p:cNvSpPr>
            <a:spLocks noChangeArrowheads="1"/>
          </p:cNvSpPr>
          <p:nvPr/>
        </p:nvSpPr>
        <p:spPr bwMode="auto">
          <a:xfrm>
            <a:off x="7929563" y="6572250"/>
            <a:ext cx="1009650" cy="131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78278" tIns="0" rIns="78278" bIns="0">
            <a:spAutoFit/>
          </a:bodyPr>
          <a:lstStyle>
            <a:lvl1pPr defTabSz="777875"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1pPr>
            <a:lvl2pPr marL="742950" indent="-285750" defTabSz="777875"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2pPr>
            <a:lvl3pPr marL="1143000" indent="-228600" defTabSz="777875"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3pPr>
            <a:lvl4pPr marL="1600200" indent="-228600" defTabSz="777875"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4pPr>
            <a:lvl5pPr marL="2057400" indent="-228600" defTabSz="777875"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5pPr>
            <a:lvl6pPr marL="2514600" indent="-228600" defTabSz="777875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6pPr>
            <a:lvl7pPr marL="2971800" indent="-228600" defTabSz="777875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7pPr>
            <a:lvl8pPr marL="3429000" indent="-228600" defTabSz="777875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8pPr>
            <a:lvl9pPr marL="3886200" indent="-228600" defTabSz="777875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de-DE" altLang="de-DE" sz="900" smtClean="0">
                <a:latin typeface="BMWTypeLight" panose="020B0304020202020204" pitchFamily="34" charset="0"/>
              </a:rPr>
              <a:t>Seite </a:t>
            </a:r>
            <a:fld id="{9AE21E10-9656-4AE3-8A4C-9BCB4C7DC6C0}" type="slidenum">
              <a:rPr lang="de-DE" altLang="de-DE" sz="900" smtClean="0">
                <a:latin typeface="BMWTypeLight" panose="020B0304020202020204" pitchFamily="34" charset="0"/>
              </a:rPr>
              <a:pPr>
                <a:lnSpc>
                  <a:spcPct val="95000"/>
                </a:lnSpc>
                <a:defRPr/>
              </a:pPr>
              <a:t>‹Nr.›</a:t>
            </a:fld>
            <a:endParaRPr lang="de-DE" altLang="de-DE" sz="900" smtClean="0">
              <a:latin typeface="BMWTypeLight" panose="020B03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/>
  <p:txStyles>
    <p:titleStyle>
      <a:lvl1pPr algn="l" defTabSz="8969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969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BMWTypeRegular" pitchFamily="34" charset="0"/>
        </a:defRPr>
      </a:lvl2pPr>
      <a:lvl3pPr algn="l" defTabSz="8969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BMWTypeRegular" pitchFamily="34" charset="0"/>
        </a:defRPr>
      </a:lvl3pPr>
      <a:lvl4pPr algn="l" defTabSz="8969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BMWTypeRegular" pitchFamily="34" charset="0"/>
        </a:defRPr>
      </a:lvl4pPr>
      <a:lvl5pPr algn="l" defTabSz="8969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BMWTypeRegular" pitchFamily="34" charset="0"/>
        </a:defRPr>
      </a:lvl5pPr>
      <a:lvl6pPr marL="457200" algn="l" defTabSz="8969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BMWTypeRegular" pitchFamily="34" charset="0"/>
        </a:defRPr>
      </a:lvl6pPr>
      <a:lvl7pPr marL="914400" algn="l" defTabSz="8969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BMWTypeRegular" pitchFamily="34" charset="0"/>
        </a:defRPr>
      </a:lvl7pPr>
      <a:lvl8pPr marL="1371600" algn="l" defTabSz="8969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BMWTypeRegular" pitchFamily="34" charset="0"/>
        </a:defRPr>
      </a:lvl8pPr>
      <a:lvl9pPr marL="1828800" algn="l" defTabSz="8969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BMWTypeRegular" pitchFamily="34" charset="0"/>
        </a:defRPr>
      </a:lvl9pPr>
    </p:titleStyle>
    <p:bodyStyle>
      <a:lvl1pPr marL="342900" indent="-342900" algn="l" defTabSz="917575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161925" indent="295275" algn="l" defTabSz="917575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2pPr>
      <a:lvl3pPr marL="323850" indent="590550" algn="l" defTabSz="917575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3pPr>
      <a:lvl4pPr marL="485775" indent="885825" algn="l" defTabSz="917575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4pPr>
      <a:lvl5pPr marL="647700" indent="1181100" algn="l" defTabSz="917575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5pPr>
      <a:lvl6pPr marL="1104900" algn="l" defTabSz="917575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6pPr>
      <a:lvl7pPr marL="1562100" algn="l" defTabSz="917575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7pPr>
      <a:lvl8pPr marL="2019300" algn="l" defTabSz="917575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8pPr>
      <a:lvl9pPr marL="2476500" algn="l" defTabSz="917575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896938">
              <a:lnSpc>
                <a:spcPct val="95000"/>
              </a:lnSpc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1pPr>
            <a:lvl2pPr marL="742950" indent="-285750" defTabSz="896938">
              <a:lnSpc>
                <a:spcPct val="95000"/>
              </a:lnSpc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2pPr>
            <a:lvl3pPr marL="1143000" indent="-228600" defTabSz="896938">
              <a:lnSpc>
                <a:spcPct val="95000"/>
              </a:lnSpc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3pPr>
            <a:lvl4pPr marL="1600200" indent="-228600" defTabSz="896938">
              <a:lnSpc>
                <a:spcPct val="95000"/>
              </a:lnSpc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4pPr>
            <a:lvl5pPr marL="2057400" indent="-228600" defTabSz="896938">
              <a:lnSpc>
                <a:spcPct val="95000"/>
              </a:lnSpc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5pPr>
            <a:lvl6pPr marL="2514600" indent="-228600" defTabSz="896938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6pPr>
            <a:lvl7pPr marL="2971800" indent="-228600" defTabSz="896938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7pPr>
            <a:lvl8pPr marL="3429000" indent="-228600" defTabSz="896938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8pPr>
            <a:lvl9pPr marL="3886200" indent="-228600" defTabSz="896938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9pPr>
          </a:lstStyle>
          <a:p>
            <a:endParaRPr lang="de-DE" altLang="de-DE" sz="1300" u="sng"/>
          </a:p>
        </p:txBody>
      </p:sp>
      <p:sp>
        <p:nvSpPr>
          <p:cNvPr id="258051" name="Text Box 3"/>
          <p:cNvSpPr txBox="1">
            <a:spLocks noChangeArrowheads="1"/>
          </p:cNvSpPr>
          <p:nvPr/>
        </p:nvSpPr>
        <p:spPr bwMode="auto">
          <a:xfrm>
            <a:off x="7786688" y="1066800"/>
            <a:ext cx="976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de-DE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xx.xx.201x</a:t>
            </a:r>
            <a:endParaRPr lang="de-DE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733800" y="5334000"/>
            <a:ext cx="449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5000"/>
              </a:lnSpc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1pPr>
            <a:lvl2pPr marL="742950" indent="-285750">
              <a:lnSpc>
                <a:spcPct val="95000"/>
              </a:lnSpc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2pPr>
            <a:lvl3pPr marL="1143000" indent="-228600">
              <a:lnSpc>
                <a:spcPct val="95000"/>
              </a:lnSpc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3pPr>
            <a:lvl4pPr marL="1600200" indent="-228600">
              <a:lnSpc>
                <a:spcPct val="95000"/>
              </a:lnSpc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4pPr>
            <a:lvl5pPr marL="2057400" indent="-228600">
              <a:lnSpc>
                <a:spcPct val="95000"/>
              </a:lnSpc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BMWTypeRegular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de-DE" altLang="de-DE" sz="16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pSp>
        <p:nvGrpSpPr>
          <p:cNvPr id="3077" name="Group 5"/>
          <p:cNvGrpSpPr>
            <a:grpSpLocks/>
          </p:cNvGrpSpPr>
          <p:nvPr/>
        </p:nvGrpSpPr>
        <p:grpSpPr bwMode="auto">
          <a:xfrm>
            <a:off x="2286000" y="1714500"/>
            <a:ext cx="5697538" cy="0"/>
            <a:chOff x="0" y="0"/>
            <a:chExt cx="3589" cy="0"/>
          </a:xfrm>
        </p:grpSpPr>
        <p:sp>
          <p:nvSpPr>
            <p:cNvPr id="3087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3589" cy="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5000"/>
                </a:lnSpc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1pPr>
              <a:lvl2pPr marL="742950" indent="-285750">
                <a:lnSpc>
                  <a:spcPct val="95000"/>
                </a:lnSpc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3pPr>
              <a:lvl4pPr marL="1600200" indent="-228600">
                <a:lnSpc>
                  <a:spcPct val="95000"/>
                </a:lnSpc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4pPr>
              <a:lvl5pPr marL="2057400" indent="-228600">
                <a:lnSpc>
                  <a:spcPct val="95000"/>
                </a:lnSpc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3088" name="Group 7"/>
            <p:cNvGrpSpPr>
              <a:grpSpLocks/>
            </p:cNvGrpSpPr>
            <p:nvPr/>
          </p:nvGrpSpPr>
          <p:grpSpPr bwMode="auto">
            <a:xfrm>
              <a:off x="0" y="0"/>
              <a:ext cx="3589" cy="0"/>
              <a:chOff x="0" y="0"/>
              <a:chExt cx="3589" cy="0"/>
            </a:xfrm>
          </p:grpSpPr>
          <p:sp>
            <p:nvSpPr>
              <p:cNvPr id="3089" name="Rectangle 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589" cy="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1pPr>
                <a:lvl2pPr marL="742950" indent="-28575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2pPr>
                <a:lvl3pPr marL="11430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3pPr>
                <a:lvl4pPr marL="16002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4pPr>
                <a:lvl5pPr marL="20574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3090" name="Rectangle 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589" cy="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1pPr>
                <a:lvl2pPr marL="742950" indent="-28575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2pPr>
                <a:lvl3pPr marL="11430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3pPr>
                <a:lvl4pPr marL="16002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4pPr>
                <a:lvl5pPr marL="20574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grpSp>
        <p:nvGrpSpPr>
          <p:cNvPr id="3078" name="Group 10"/>
          <p:cNvGrpSpPr>
            <a:grpSpLocks/>
          </p:cNvGrpSpPr>
          <p:nvPr/>
        </p:nvGrpSpPr>
        <p:grpSpPr bwMode="auto">
          <a:xfrm>
            <a:off x="2286000" y="1709738"/>
            <a:ext cx="5697538" cy="0"/>
            <a:chOff x="0" y="0"/>
            <a:chExt cx="3589" cy="0"/>
          </a:xfrm>
        </p:grpSpPr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3589" cy="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5000"/>
                </a:lnSpc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1pPr>
              <a:lvl2pPr marL="742950" indent="-285750">
                <a:lnSpc>
                  <a:spcPct val="95000"/>
                </a:lnSpc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3pPr>
              <a:lvl4pPr marL="1600200" indent="-228600">
                <a:lnSpc>
                  <a:spcPct val="95000"/>
                </a:lnSpc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4pPr>
              <a:lvl5pPr marL="2057400" indent="-228600">
                <a:lnSpc>
                  <a:spcPct val="95000"/>
                </a:lnSpc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BMWTypeRegular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3084" name="Group 12"/>
            <p:cNvGrpSpPr>
              <a:grpSpLocks/>
            </p:cNvGrpSpPr>
            <p:nvPr/>
          </p:nvGrpSpPr>
          <p:grpSpPr bwMode="auto">
            <a:xfrm>
              <a:off x="0" y="0"/>
              <a:ext cx="3589" cy="0"/>
              <a:chOff x="0" y="0"/>
              <a:chExt cx="3589" cy="0"/>
            </a:xfrm>
          </p:grpSpPr>
          <p:sp>
            <p:nvSpPr>
              <p:cNvPr id="3085" name="Rectangle 1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589" cy="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1pPr>
                <a:lvl2pPr marL="742950" indent="-28575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2pPr>
                <a:lvl3pPr marL="11430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3pPr>
                <a:lvl4pPr marL="16002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4pPr>
                <a:lvl5pPr marL="20574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3086" name="Rectangle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589" cy="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1pPr>
                <a:lvl2pPr marL="742950" indent="-28575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2pPr>
                <a:lvl3pPr marL="11430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3pPr>
                <a:lvl4pPr marL="16002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4pPr>
                <a:lvl5pPr marL="2057400" indent="-228600">
                  <a:lnSpc>
                    <a:spcPct val="95000"/>
                  </a:lnSpc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BMWTypeRegular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258063" name="Rectangle 15"/>
          <p:cNvSpPr>
            <a:spLocks noChangeArrowheads="1"/>
          </p:cNvSpPr>
          <p:nvPr/>
        </p:nvSpPr>
        <p:spPr bwMode="auto">
          <a:xfrm>
            <a:off x="785813" y="1428750"/>
            <a:ext cx="8143875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800" dirty="0">
                <a:latin typeface="+mn-lt"/>
              </a:rPr>
              <a:t>Behälternummer: 	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310xxxx</a:t>
            </a:r>
            <a:endParaRPr lang="de-DE" sz="1000" dirty="0">
              <a:latin typeface="+mn-lt"/>
            </a:endParaRP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Behälterbezeichnung/</a:t>
            </a:r>
            <a:r>
              <a:rPr lang="de-DE" sz="2000" dirty="0">
                <a:latin typeface="+mn-lt"/>
              </a:rPr>
              <a:t>	</a:t>
            </a:r>
            <a:r>
              <a:rPr lang="de-DE" sz="24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xxx</a:t>
            </a:r>
            <a:endParaRPr lang="de-DE" sz="2400" dirty="0">
              <a:latin typeface="+mn-lt"/>
            </a:endParaRP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Teilefamilie: 	</a:t>
            </a:r>
            <a:r>
              <a:rPr lang="de-DE" sz="2000" dirty="0">
                <a:latin typeface="+mn-lt"/>
              </a:rPr>
              <a:t>	</a:t>
            </a:r>
            <a:r>
              <a:rPr lang="de-DE" sz="24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xxx</a:t>
            </a:r>
            <a:endParaRPr lang="de-DE" sz="1000" dirty="0">
              <a:latin typeface="+mn-lt"/>
            </a:endParaRP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Produktlinie/ </a:t>
            </a:r>
            <a:r>
              <a:rPr lang="de-DE" sz="2000" dirty="0">
                <a:latin typeface="+mn-lt"/>
              </a:rPr>
              <a:t>		</a:t>
            </a:r>
            <a:r>
              <a:rPr lang="de-DE" sz="24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PLx</a:t>
            </a:r>
            <a:endParaRPr lang="de-DE" sz="20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Referenz-Sachnummer: </a:t>
            </a:r>
            <a:r>
              <a:rPr lang="de-DE" sz="2000" dirty="0">
                <a:latin typeface="+mn-lt"/>
              </a:rPr>
              <a:t>	</a:t>
            </a:r>
            <a:r>
              <a:rPr lang="de-DE" sz="24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xxxxxxx</a:t>
            </a:r>
            <a:endParaRPr lang="de-DE" sz="1000" dirty="0">
              <a:latin typeface="+mn-lt"/>
            </a:endParaRP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Behälterart: </a:t>
            </a:r>
            <a:r>
              <a:rPr lang="de-DE" sz="2000" dirty="0">
                <a:latin typeface="+mn-lt"/>
              </a:rPr>
              <a:t>		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Stahl,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EPP, …</a:t>
            </a: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Größe: 	</a:t>
            </a:r>
            <a:r>
              <a:rPr lang="de-DE" sz="2000" dirty="0">
                <a:latin typeface="+mn-lt"/>
              </a:rPr>
              <a:t>		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1.240 x 835 x 970 mm</a:t>
            </a: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Anzahl </a:t>
            </a:r>
            <a:r>
              <a:rPr lang="de-DE" sz="1800" dirty="0">
                <a:latin typeface="+mn-lt"/>
              </a:rPr>
              <a:t>der Behälter: </a:t>
            </a:r>
            <a:r>
              <a:rPr lang="de-DE" sz="2000" dirty="0">
                <a:latin typeface="+mn-lt"/>
              </a:rPr>
              <a:t>	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xxx</a:t>
            </a:r>
            <a:endParaRPr lang="de-DE" sz="16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Alter: </a:t>
            </a:r>
            <a:r>
              <a:rPr lang="de-DE" sz="2000" dirty="0">
                <a:latin typeface="+mn-lt"/>
              </a:rPr>
              <a:t>			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x Jahre</a:t>
            </a: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Zustand/Bemerkungen: 	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kurze Beschreibung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		</a:t>
            </a:r>
          </a:p>
          <a:p>
            <a:pPr eaLnBrk="1" hangingPunct="1">
              <a:defRPr/>
            </a:pP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		x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eaLnBrk="1" hangingPunct="1">
              <a:defRPr/>
            </a:pP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		x</a:t>
            </a:r>
          </a:p>
          <a:p>
            <a:pPr eaLnBrk="1" hangingPunct="1">
              <a:defRPr/>
            </a:pP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		x</a:t>
            </a:r>
          </a:p>
        </p:txBody>
      </p:sp>
      <p:sp>
        <p:nvSpPr>
          <p:cNvPr id="258064" name="Rectangle 16"/>
          <p:cNvSpPr>
            <a:spLocks noChangeArrowheads="1"/>
          </p:cNvSpPr>
          <p:nvPr/>
        </p:nvSpPr>
        <p:spPr bwMode="auto">
          <a:xfrm>
            <a:off x="928688" y="571500"/>
            <a:ext cx="77724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50000">
                <a:srgbClr val="0000F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de-DE" sz="2800" dirty="0">
                <a:solidFill>
                  <a:schemeClr val="tx2"/>
                </a:solidFill>
                <a:latin typeface="BMWTypeLight" pitchFamily="34" charset="0"/>
              </a:rPr>
              <a:t>Behälterbörse BMW Group</a:t>
            </a:r>
            <a:endParaRPr lang="en-GB" sz="2800" dirty="0">
              <a:solidFill>
                <a:schemeClr val="tx2"/>
              </a:solidFill>
              <a:latin typeface="BMWTypeLight" pitchFamily="34" charset="0"/>
            </a:endParaRPr>
          </a:p>
        </p:txBody>
      </p:sp>
      <p:pic>
        <p:nvPicPr>
          <p:cNvPr id="3081" name="Picture 17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52400"/>
            <a:ext cx="3063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52400"/>
            <a:ext cx="64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auto">
          <a:xfrm>
            <a:off x="4857750" y="3571875"/>
            <a:ext cx="3857625" cy="29289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>
              <a:lnSpc>
                <a:spcPct val="95000"/>
              </a:lnSpc>
              <a:defRPr/>
            </a:pPr>
            <a:endParaRPr lang="de-DE"/>
          </a:p>
        </p:txBody>
      </p:sp>
      <p:sp>
        <p:nvSpPr>
          <p:cNvPr id="7" name="Rechteck 6"/>
          <p:cNvSpPr/>
          <p:nvPr/>
        </p:nvSpPr>
        <p:spPr bwMode="auto">
          <a:xfrm>
            <a:off x="714375" y="3571875"/>
            <a:ext cx="3857625" cy="29289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>
              <a:lnSpc>
                <a:spcPct val="95000"/>
              </a:lnSpc>
              <a:defRPr/>
            </a:pPr>
            <a:endParaRPr lang="de-DE"/>
          </a:p>
        </p:txBody>
      </p:sp>
      <p:pic>
        <p:nvPicPr>
          <p:cNvPr id="4101" name="Picture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52400"/>
            <a:ext cx="3063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52400"/>
            <a:ext cx="64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05" name="Rectangle 5"/>
          <p:cNvSpPr>
            <a:spLocks noChangeArrowheads="1"/>
          </p:cNvSpPr>
          <p:nvPr/>
        </p:nvSpPr>
        <p:spPr bwMode="auto">
          <a:xfrm>
            <a:off x="611188" y="1143000"/>
            <a:ext cx="83534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800" dirty="0">
                <a:latin typeface="+mn-lt"/>
              </a:rPr>
              <a:t>Ansprechpartner:			</a:t>
            </a:r>
            <a:r>
              <a:rPr lang="de-DE" sz="24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xxx</a:t>
            </a:r>
            <a:endParaRPr lang="de-DE" sz="2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Telefon:				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+49-xxx-xxxxx</a:t>
            </a: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Email:				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xxxxx.xxxxxxxxx@bmw.de</a:t>
            </a: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Freiwerden der Behälter ab: 	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xx.xx.200x</a:t>
            </a:r>
            <a:endParaRPr lang="de-DE" sz="2400" dirty="0">
              <a:latin typeface="+mn-lt"/>
            </a:endParaRPr>
          </a:p>
          <a:p>
            <a:pPr eaLnBrk="1" hangingPunct="1">
              <a:defRPr/>
            </a:pPr>
            <a:r>
              <a:rPr lang="de-DE" sz="1800" dirty="0">
                <a:latin typeface="+mn-lt"/>
              </a:rPr>
              <a:t>Rückmeldung muss erfolgen bis: 	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xx.xx.200x</a:t>
            </a:r>
            <a:endParaRPr lang="de-DE" sz="2400" dirty="0">
              <a:latin typeface="+mn-lt"/>
            </a:endParaRPr>
          </a:p>
          <a:p>
            <a:pPr eaLnBrk="1" hangingPunct="1">
              <a:defRPr/>
            </a:pPr>
            <a:r>
              <a:rPr lang="de-DE" sz="1200" dirty="0">
                <a:latin typeface="+mn-lt"/>
              </a:rPr>
              <a:t>(dann Freistellung/Verschrottung)</a:t>
            </a:r>
          </a:p>
        </p:txBody>
      </p:sp>
      <p:sp>
        <p:nvSpPr>
          <p:cNvPr id="256006" name="Text Box 6"/>
          <p:cNvSpPr txBox="1">
            <a:spLocks noChangeArrowheads="1"/>
          </p:cNvSpPr>
          <p:nvPr/>
        </p:nvSpPr>
        <p:spPr bwMode="auto">
          <a:xfrm>
            <a:off x="6156325" y="3860800"/>
            <a:ext cx="1577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FOTO</a:t>
            </a:r>
            <a:endParaRPr lang="de-DE" sz="2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79613" y="3860800"/>
            <a:ext cx="1577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de-DE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FOTO</a:t>
            </a:r>
            <a:endParaRPr lang="de-DE" sz="2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928688" y="571500"/>
            <a:ext cx="77724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50000">
                <a:srgbClr val="0000F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de-DE" sz="2800" dirty="0">
                <a:solidFill>
                  <a:schemeClr val="tx2"/>
                </a:solidFill>
                <a:latin typeface="BMWTypeLight" pitchFamily="34" charset="0"/>
              </a:rPr>
              <a:t>Behälterbörse BMW Group</a:t>
            </a:r>
            <a:endParaRPr lang="en-GB" sz="2800" dirty="0">
              <a:solidFill>
                <a:schemeClr val="tx2"/>
              </a:solidFill>
              <a:latin typeface="BMWType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_Leipzig">
  <a:themeElements>
    <a:clrScheme name="Vorlage_Leipzig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3399"/>
      </a:accent1>
      <a:accent2>
        <a:srgbClr val="666666"/>
      </a:accent2>
      <a:accent3>
        <a:srgbClr val="FFFFFF"/>
      </a:accent3>
      <a:accent4>
        <a:srgbClr val="000000"/>
      </a:accent4>
      <a:accent5>
        <a:srgbClr val="AAADCA"/>
      </a:accent5>
      <a:accent6>
        <a:srgbClr val="5C5C5C"/>
      </a:accent6>
      <a:hlink>
        <a:srgbClr val="969696"/>
      </a:hlink>
      <a:folHlink>
        <a:srgbClr val="C0C0C0"/>
      </a:folHlink>
    </a:clrScheme>
    <a:fontScheme name="Vorlage_Leipzig">
      <a:majorFont>
        <a:latin typeface="BMWTypeRegular"/>
        <a:ea typeface=""/>
        <a:cs typeface=""/>
      </a:majorFont>
      <a:minorFont>
        <a:latin typeface="BMWTypeRegular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MWTypeRegular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MWTypeRegular" pitchFamily="34" charset="0"/>
          </a:defRPr>
        </a:defPPr>
      </a:lstStyle>
    </a:lnDef>
  </a:objectDefaults>
  <a:extraClrSchemeLst>
    <a:extraClrScheme>
      <a:clrScheme name="Vorlage_Leipzig 1">
        <a:dk1>
          <a:srgbClr val="000000"/>
        </a:dk1>
        <a:lt1>
          <a:srgbClr val="FFFFFF"/>
        </a:lt1>
        <a:dk2>
          <a:srgbClr val="000000"/>
        </a:dk2>
        <a:lt2>
          <a:srgbClr val="7F7F7F"/>
        </a:lt2>
        <a:accent1>
          <a:srgbClr val="333333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ADADAD"/>
        </a:accent5>
        <a:accent6>
          <a:srgbClr val="5C5C5C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Leipzi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3399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5C5C5C"/>
        </a:accent6>
        <a:hlink>
          <a:srgbClr val="969696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U:\Daten\Templates\Office2000\BrandBMW\Vorlage_Leipzig.pot</Template>
  <TotalTime>0</TotalTime>
  <Pages>5</Pages>
  <Words>13</Words>
  <Application>Microsoft Office PowerPoint</Application>
  <PresentationFormat>Overheadfolien</PresentationFormat>
  <Paragraphs>24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BMWTypeRegular</vt:lpstr>
      <vt:lpstr>Arial</vt:lpstr>
      <vt:lpstr>BMWTypeLight</vt:lpstr>
      <vt:lpstr>Times New Roman</vt:lpstr>
      <vt:lpstr>Wingdings</vt:lpstr>
      <vt:lpstr>Vorlage_Leipzig</vt:lpstr>
      <vt:lpstr>PowerPoint-Präsentation</vt:lpstr>
      <vt:lpstr>PowerPoint-Präsentation</vt:lpstr>
    </vt:vector>
  </TitlesOfParts>
  <Company>BMW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 schwarz. Untertitel grau.</dc:title>
  <dc:subject>Musterpraesentation</dc:subject>
  <dc:creator>Q147931</dc:creator>
  <cp:keywords/>
  <dc:description/>
  <cp:lastModifiedBy>Ertlmeier Hubert, TV-280MU</cp:lastModifiedBy>
  <cp:revision>65</cp:revision>
  <cp:lastPrinted>2001-06-21T11:29:59Z</cp:lastPrinted>
  <dcterms:created xsi:type="dcterms:W3CDTF">2002-01-08T09:19:06Z</dcterms:created>
  <dcterms:modified xsi:type="dcterms:W3CDTF">2017-04-25T07:57:43Z</dcterms:modified>
</cp:coreProperties>
</file>