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30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9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0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50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15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89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94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85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91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94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A1AD-9C2F-4880-84C4-347311ECCD5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3B09C-BBB1-4881-8808-C694084497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9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15" y="175710"/>
            <a:ext cx="9470306" cy="6509968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587718" y="1770703"/>
            <a:ext cx="2273181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BMW Group Condensed" panose="020B0606020202020204" pitchFamily="34" charset="0"/>
              </a:rPr>
              <a:t>Logistik</a:t>
            </a:r>
            <a:endParaRPr lang="de-DE" sz="1200" b="1" dirty="0">
              <a:latin typeface="BMW Group Condensed" panose="020B0606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r="25435"/>
          <a:stretch/>
        </p:blipFill>
        <p:spPr>
          <a:xfrm>
            <a:off x="2587718" y="2115942"/>
            <a:ext cx="4645596" cy="114135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580894" y="2040878"/>
            <a:ext cx="4680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580894" y="3251801"/>
            <a:ext cx="4680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2594542" y="1517588"/>
            <a:ext cx="22731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srgbClr val="CCCC00"/>
                </a:solidFill>
                <a:latin typeface="BMW Group Condensed" panose="020B0606020202020204" pitchFamily="34" charset="0"/>
              </a:rPr>
              <a:t>Produktionsnetzwerk</a:t>
            </a:r>
            <a:endParaRPr lang="de-DE" sz="1200" dirty="0">
              <a:solidFill>
                <a:srgbClr val="CCCC00"/>
              </a:solidFill>
              <a:latin typeface="BMW Group Condensed" panose="020B0606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37335" y="1312141"/>
            <a:ext cx="2273181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500" b="1" dirty="0" smtClean="0">
                <a:latin typeface="BMW Group Condensed" panose="020B0606020202020204" pitchFamily="34" charset="0"/>
              </a:rPr>
              <a:t>&gt;Fachbereiche  &gt;Logistik</a:t>
            </a:r>
            <a:endParaRPr lang="de-DE" sz="500" b="1" dirty="0">
              <a:latin typeface="BMW Group Condensed" panose="020B0606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87718" y="3287800"/>
            <a:ext cx="459782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800" b="1" dirty="0" smtClean="0">
                <a:latin typeface="BMW Group Condensed" panose="020B0606020202020204" pitchFamily="34" charset="0"/>
              </a:rPr>
              <a:t>Ausgerichtet am Kundennutzen verbinden wir Lieferanten, Werke und Märkte und übernehmen die Verantwortung für Flexibilität. Wir überzeugen durch Kompetenz und sorgen für Effizienz, Nachhaltigkeit und Zuverlässigkeit im Netzwerk.</a:t>
            </a:r>
            <a:endParaRPr lang="de-DE" sz="800" b="1" dirty="0">
              <a:latin typeface="BMW Group Condensed" panose="020B0606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267718" y="1799879"/>
            <a:ext cx="2273181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Logistische Anforderungen 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316270" y="3366389"/>
            <a:ext cx="2273181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Öffnungszeiten WE/ </a:t>
            </a:r>
            <a:r>
              <a:rPr lang="de-DE" sz="1100" b="1" dirty="0" err="1" smtClean="0">
                <a:latin typeface="BMW Group Condensed" panose="020B0606020202020204" pitchFamily="34" charset="0"/>
              </a:rPr>
              <a:t>Versansstellen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 rotWithShape="1">
          <a:blip r:embed="rId4"/>
          <a:srcRect t="37390" b="36284"/>
          <a:stretch/>
        </p:blipFill>
        <p:spPr>
          <a:xfrm>
            <a:off x="7346423" y="2369077"/>
            <a:ext cx="2194476" cy="460512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 rotWithShape="1">
          <a:blip r:embed="rId4"/>
          <a:srcRect b="87639"/>
          <a:stretch/>
        </p:blipFill>
        <p:spPr>
          <a:xfrm>
            <a:off x="7346423" y="2076878"/>
            <a:ext cx="2194476" cy="216213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5"/>
          <a:srcRect t="5131" r="21969"/>
          <a:stretch/>
        </p:blipFill>
        <p:spPr>
          <a:xfrm>
            <a:off x="7316331" y="3640977"/>
            <a:ext cx="2272731" cy="397694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7316270" y="4077610"/>
            <a:ext cx="2273181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Transport und Anlieferung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2341" y="4364339"/>
            <a:ext cx="2266721" cy="121476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7334381" y="2834458"/>
            <a:ext cx="220651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BMW Group Condensed" panose="020B0606020202020204" pitchFamily="34" charset="0"/>
              </a:rPr>
              <a:t>…</a:t>
            </a:r>
          </a:p>
          <a:p>
            <a:r>
              <a:rPr lang="de-DE" sz="1100" dirty="0" smtClean="0">
                <a:latin typeface="BMW Group Condensed" panose="020B0606020202020204" pitchFamily="34" charset="0"/>
              </a:rPr>
              <a:t>…</a:t>
            </a:r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2473" y="5552529"/>
            <a:ext cx="2178535" cy="621542"/>
          </a:xfrm>
          <a:prstGeom prst="rect">
            <a:avLst/>
          </a:prstGeom>
        </p:spPr>
      </p:pic>
      <p:sp>
        <p:nvSpPr>
          <p:cNvPr id="27" name="Textfeld 26"/>
          <p:cNvSpPr txBox="1"/>
          <p:nvPr/>
        </p:nvSpPr>
        <p:spPr>
          <a:xfrm>
            <a:off x="2613451" y="3857634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Austausch von Logistikdaten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13451" y="4667658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Logistische Anforderungen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613451" y="5200426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Transport und Anlieferung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613451" y="5757053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Volumenplanung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3451" y="4137606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Kapazitätsmanagement (KAPMS)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613451" y="5484648"/>
            <a:ext cx="2483335" cy="1711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Versuchs- und Prototypenteile                              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613451" y="4395191"/>
            <a:ext cx="2682118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Lieferantendialog (Veranstaltungsreihe)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613451" y="4928021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Logistikprozesse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613450" y="5196335"/>
            <a:ext cx="2273181" cy="169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0" bIns="0" rtlCol="0">
            <a:spAutoFit/>
          </a:bodyPr>
          <a:lstStyle/>
          <a:p>
            <a:r>
              <a:rPr lang="de-DE" sz="1100" b="1" dirty="0" smtClean="0">
                <a:latin typeface="BMW Group Condensed" panose="020B0606020202020204" pitchFamily="34" charset="0"/>
              </a:rPr>
              <a:t>Verpackung</a:t>
            </a:r>
            <a:endParaRPr lang="de-DE" sz="1100" b="1" dirty="0">
              <a:latin typeface="BMW Group Condensed" panose="020B0606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20741473">
            <a:off x="5263501" y="1504717"/>
            <a:ext cx="108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latin typeface="BMW Group Condensed" panose="020B0606020202020204" pitchFamily="34" charset="0"/>
              </a:rPr>
              <a:t>- DRAFT-</a:t>
            </a:r>
          </a:p>
        </p:txBody>
      </p:sp>
    </p:spTree>
    <p:extLst>
      <p:ext uri="{BB962C8B-B14F-4D97-AF65-F5344CB8AC3E}">
        <p14:creationId xmlns:p14="http://schemas.microsoft.com/office/powerpoint/2010/main" val="12977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BMW Group Condensed</vt:lpstr>
      <vt:lpstr>Calibri</vt:lpstr>
      <vt:lpstr>Calibri Light</vt:lpstr>
      <vt:lpstr>Office Theme</vt:lpstr>
      <vt:lpstr>PowerPoint-Präsentation</vt:lpstr>
    </vt:vector>
  </TitlesOfParts>
  <Company>BMW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 Matthias, TV-10</dc:creator>
  <cp:lastModifiedBy>Schulz Matthias, TV-15</cp:lastModifiedBy>
  <cp:revision>9</cp:revision>
  <dcterms:created xsi:type="dcterms:W3CDTF">2016-11-09T08:11:59Z</dcterms:created>
  <dcterms:modified xsi:type="dcterms:W3CDTF">2016-11-09T13:11:21Z</dcterms:modified>
</cp:coreProperties>
</file>